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12" r:id="rId2"/>
    <p:sldId id="314" r:id="rId3"/>
    <p:sldId id="315" r:id="rId4"/>
    <p:sldId id="316" r:id="rId5"/>
    <p:sldId id="317" r:id="rId6"/>
    <p:sldId id="313" r:id="rId7"/>
    <p:sldId id="256" r:id="rId8"/>
    <p:sldId id="257" r:id="rId9"/>
    <p:sldId id="258" r:id="rId10"/>
    <p:sldId id="259" r:id="rId11"/>
    <p:sldId id="260" r:id="rId12"/>
    <p:sldId id="311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0" r:id="rId22"/>
    <p:sldId id="310" r:id="rId23"/>
    <p:sldId id="271" r:id="rId24"/>
    <p:sldId id="272" r:id="rId25"/>
    <p:sldId id="273" r:id="rId26"/>
    <p:sldId id="274" r:id="rId27"/>
    <p:sldId id="275" r:id="rId28"/>
    <p:sldId id="318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726"/>
  </p:normalViewPr>
  <p:slideViewPr>
    <p:cSldViewPr snapToGrid="0">
      <p:cViewPr>
        <p:scale>
          <a:sx n="89" d="100"/>
          <a:sy n="89" d="100"/>
        </p:scale>
        <p:origin x="153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F3C1E-2CA7-9341-A232-47F17CBA4351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8F417-FE0C-7A4D-A3AE-57A10F6E34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894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F417-FE0C-7A4D-A3AE-57A10F6E342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933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F417-FE0C-7A4D-A3AE-57A10F6E342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9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8B2F1-80A4-359B-AD52-13AEADC86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07F5AF-3767-21FE-FAB2-B9D04C3E2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2B998E-AC93-E15A-220E-2BA763C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778074-0D01-D332-E19D-83E81EF6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C342C5-4332-847F-8AB8-8170DF2A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09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8E30C1-255B-2156-52DE-F3E33135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CBDD78-4D20-E475-ED7B-E5B1F47C9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BD79A4-2FA5-8353-F58C-A83B3B3D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DE35C8-D24E-A516-06F3-93EC5EE2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BFF900-5AEA-8DDD-BFB3-98826865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45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E9E44FC-8F19-566C-C019-E40F6AD39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9D0DB1-4F40-8D1D-5669-32C667F57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ED0D1F-286A-616F-2046-2FEE928BD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4EAB89-E38A-0E33-7812-F0E21728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246CE6-4A9B-BE87-808C-1C8EB987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83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EE30D-F2E8-013E-9CC3-DDEDB071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C98A50-DCEB-659F-A428-B8428D3AF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F87103-AA20-37D0-47F1-63A864A0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2EE24F-ABDD-1DC0-EDC4-1DC0CD6B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482E98-2E8F-A859-CB21-A0A13FA9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23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159B9-0942-B368-4AAC-22DA2A0A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3DACF5-3EA6-DB4A-E4E1-E20EFCF2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53C8C-F0B5-1CAF-9FB9-24EE52EC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36D7FF-90C3-6203-77B3-E2397F65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0471D4-2842-D454-57B7-B469FBE2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51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EDF63-6993-2C5C-06A2-CAFC6042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4DADF0-D06E-616F-3B33-9E5FA8B74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5F656-341D-CBD6-A841-D8083A993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B2421-BB73-D368-6C35-59685D87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D01D03-90CE-7871-C969-9DBD4C38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C7160A-8DD2-7508-B867-8B011D6E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1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BC3C9-EFBB-7290-C6D6-432B281D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85941E-6776-1208-252D-4BB208FF0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AC9BC3-F883-E4C4-19E8-A77FC090C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29D3FA-5F84-5540-C3EF-A63070CA3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D04FD04-6015-BEE4-05A8-3529253A3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3884F8-F18F-CBD5-A147-41036B43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F7B6BD-8180-A82E-DE08-7E230E96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70C193-214B-0220-AB86-A0352FCD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4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1730BC-7352-9F43-B146-2020DD83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07D60E-9089-FDCC-FEFA-BB6387E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1CC0F11-0638-9567-7D82-32109829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B9DE22-C25E-D5FB-941D-03BBB181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00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1D73FFB-7AB1-D33A-F0A6-0D08101A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3ABE75-D9DE-D78A-D9ED-D5D09576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093998-3B1A-AE2B-A93D-48BBF9F7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22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36214-3785-3732-C7D2-6FDA14B5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0EFB2C-DBE1-984B-BCB0-213657805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399312-76EC-E781-2665-4D17BB074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395CCB-CD66-3089-2372-8432F6F2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0CE645-C724-2211-8E1A-54D663AF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B9D66A-7D61-0155-6E8F-E7C7A663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73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73C2E-8FC0-E740-BF04-CC10C93F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519A00-8C51-3DC9-295B-2E27B6CB5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AFF51C-81DD-5F10-07DA-F5D09D640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ED4E7A-8577-D102-AD37-8FCC10C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38F21B-7020-E1A1-434C-B6FB669B3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363B07-7D80-9DDC-76A9-62FF8B84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16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DC2474B-CD41-1E66-898F-A89B572F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7C0DF9-BF40-8540-0C7E-17C8BB5FD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E5155A-0ACA-5920-5EF9-5E2B946EC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8B399-A7C5-0949-9CC7-274CE7F0D989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9B80A0-2A67-4158-B831-E8833E711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C20458-96F7-8011-F3A3-232726B1E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B16D5C-9B98-BD40-8BE3-E5456E7ED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43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B797E-C7C5-2FB0-1F4F-05EA9A56D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94DE0-8E7D-9A30-484E-0308E51C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1CEADF-20F1-B059-A194-92A20B9A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273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A86D1-16C6-EFE4-15AA-340434EC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21DE78-24ED-6BB1-598A-76E85DF8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727486"/>
            <a:ext cx="6686550" cy="513051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D5D3DE2-5011-472A-FA39-BC37E54E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49" y="1727486"/>
            <a:ext cx="6686551" cy="51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2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86766-AACA-51B3-4A26-376B74C3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2E48CE-0F46-CBE1-91DB-66D650B8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3" y="1807879"/>
            <a:ext cx="6581775" cy="505012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2448F0C-F452-4D94-3363-FBA46C66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1807879"/>
            <a:ext cx="6581775" cy="505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0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CE9FE4-C476-5262-B4A1-E6A13E83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1EDC9-F18F-F780-1001-5308AFEA3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66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E18B1-B8BA-E766-5479-19D228AEC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36ED70C-0DBA-94C8-D4EB-AC82E1CA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4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D223-AD06-3AF8-9D94-342DA8093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4B1950-6892-7E71-8E7B-12C0E075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74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DA8E-50C4-9626-B403-3851C6DD4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DD9A919-E9CA-A2D0-3AA6-62E1AC30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7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BC81-0BE4-0323-A59B-71CC0C8D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C9123D9-4FDE-03FD-B4EE-944DC235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8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86266-E78A-3D0E-7194-B5D82B6FE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7DA1831-39DC-0A11-8003-CD42A131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39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7EA4A-2DE6-6D69-DC07-2DC17358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195D96-7A14-3B8F-1FB7-F3B80842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C1EC-3AC6-22C4-3D74-72E7AD01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F52ED7C-AB46-18E0-01B4-1344F02D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5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A78D1-C1B3-27B5-C4F1-A75103B9E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C2D82B-CB2E-B773-9B31-0A161B00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683636"/>
            <a:ext cx="6743700" cy="517436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F126FF8-74B1-753B-D210-2E0792A6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683636"/>
            <a:ext cx="6743700" cy="51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7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53CE8-F6CD-C722-AA04-C0F34BA6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161F81-004B-1A2B-3334-1B347698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31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1B434-18B0-90E4-1B4A-167AC82E1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A0A59BE-1500-E6C9-961A-35DD9387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3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87F45C-B758-A0C7-1968-2606768F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7F174-BE1A-5076-C6E1-43F0DB23F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11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BEA82-5507-4037-0CD5-014827F7C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345C8B-6A18-1187-E9CC-92E282EC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98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03629-AD21-7DFF-4B0B-9B4E7A42E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044C7AE-F456-48C3-A32A-5A30D9FF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9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001FF-449E-2BAC-D546-C7D2A0AA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152C0AC-3DFA-C2BC-087F-AA4856A5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3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712FA-B087-CCCB-4506-1F566FEC9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2F3EDE9-4B87-FF2E-68A6-AFE17894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47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57F72-5666-943A-8E87-2041E0710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9B7223A-0AA0-6ACC-9321-6648B6D2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8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B3831-E4F8-BC44-F399-8EBF0C30A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3DEC14-F689-AE8F-9607-D29373EB0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578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85893-7E85-4E4B-159A-C6A13ADE8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15F92F-20D8-08AF-D8B0-B871CC58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690176"/>
            <a:ext cx="6735176" cy="516782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EF0861D-B308-B8C1-96BD-828DF07D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22" y="1690175"/>
            <a:ext cx="6735178" cy="51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6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371D8-1D0B-5100-8AA0-A71A8615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7CC989-99D5-C625-5DCE-2A648D0A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28762"/>
            <a:ext cx="6945546" cy="532923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1F0F846-9961-AAA9-08A4-16DA6224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454" y="1528763"/>
            <a:ext cx="6945545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81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F0DE2-1E43-A051-2354-74FB53F8B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97C0290-8DE3-6041-93B6-5487B984E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7163"/>
            <a:ext cx="7772400" cy="5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4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2C67F-3624-E40E-8E2E-16BCD6CF0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79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4AD55-9422-C982-1C2E-783042E08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3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BAF31-FFE8-8692-A987-F44034C2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530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8FDF7-AC22-8506-908B-53EF52D8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915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FB5A-38F0-A588-23A7-AE90434C1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031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2087-C91C-7F30-C163-20B28722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462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BBCE3-AC28-DDF3-1FDD-90F24009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04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E1F81-EA7A-3941-D2AD-68C3083C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27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5530-190A-63F0-F6CC-FA5A12F1E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48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7C007-78A8-A59E-6ABD-A3A67522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0948CE-B96D-22B4-DF45-FE61F884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4"/>
            <a:ext cx="6368301" cy="48863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5325C1A-B304-6D00-B9FE-B423210B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971674"/>
            <a:ext cx="6368303" cy="48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D5EC4-782F-3136-DFEB-CD74B34BA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01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D5198-24F4-306A-48AE-CEC53D11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606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D7F8-79AE-EE52-9BD2-18F03FD91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111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3AC85-8BC6-B727-FE09-451E29169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370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F02A1-60C1-DAC6-C8ED-C3E34E728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546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F86D2-CC00-904E-D725-BB86077E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047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DE862-3D4B-2FED-B5F4-3327DA41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255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61D58-950D-63AE-A47D-A7E7AA7E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184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4EDB7-F0BA-A210-78C8-960C2360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90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7B6A-6034-49D5-1CFA-077B9BBA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95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E44C0-D3FE-CAAD-E996-BDC6D6BC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66E38A3-625D-A161-1732-FB146C86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463"/>
            <a:ext cx="7094510" cy="544353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88F6731-70EA-32C0-809A-1537AFE99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90" y="1414463"/>
            <a:ext cx="7094510" cy="54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23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E519-0E86-006D-97C3-5368C3A64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742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F51A8-7171-E50F-B4F7-A29CD702C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302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260ED-E305-B3E8-9A95-5DC79B70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770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3C58-FF4D-BB4A-91AE-598A27F5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141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E5D7F-C4D2-94FA-0971-8C860640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160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932BE-6259-263B-BA78-C19FF6D8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145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AA58-6357-A1C7-09D6-A25AF2F89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521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807C-FBD5-3A5F-0006-9874258B3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125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E9B97-3C77-4CD1-90AF-EA5D4664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74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655B6-AFFE-B66D-3C2F-A0853B725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85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21567-B192-3819-6C7D-EC4526D1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297C27-30C8-444C-A8E9-BBDAC6D2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5D6658-222C-BEDF-2167-C1634E96D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406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83BE-990E-C82E-3E91-4507910F5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041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43C33-0518-4CC1-7379-323FC3338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551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E8423-AA70-89E0-3E26-3252C2566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71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695CAC2-027E-325F-CDEC-2B2E5572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7388"/>
            <a:ext cx="6386921" cy="49006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DDD0CB-6121-593E-52F7-19E772B90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077" y="1957388"/>
            <a:ext cx="6386923" cy="49006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E3AD66-E17E-B35E-8F5D-8C68DA2F39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211" b="42374"/>
          <a:stretch>
            <a:fillRect/>
          </a:stretch>
        </p:blipFill>
        <p:spPr>
          <a:xfrm>
            <a:off x="4662077" y="766474"/>
            <a:ext cx="4497579" cy="14766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14FBF4-4B33-B0DB-1834-D20E00DB61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520" r="26961" b="42932"/>
          <a:stretch>
            <a:fillRect/>
          </a:stretch>
        </p:blipFill>
        <p:spPr>
          <a:xfrm>
            <a:off x="164498" y="766473"/>
            <a:ext cx="4497579" cy="14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4125-40C6-DDDF-17D6-C148159B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4E8399-F71A-E892-FAA6-4D88422B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0315"/>
            <a:ext cx="6880847" cy="500768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2593BFE-195F-C3EE-7F86-D414F19A0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80" y="1850316"/>
            <a:ext cx="6880845" cy="50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73B97-2E2A-9204-E10D-EE877CB8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54C023-5E11-69B4-905F-50B2A102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480"/>
            <a:ext cx="6629400" cy="484652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9BF4954-6AF7-44ED-54F5-90CECF838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557" y="2011480"/>
            <a:ext cx="6629400" cy="48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124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</Words>
  <Application>Microsoft Macintosh PowerPoint</Application>
  <PresentationFormat>Grand écran</PresentationFormat>
  <Paragraphs>7</Paragraphs>
  <Slides>62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6" baseType="lpstr">
      <vt:lpstr>Aptos</vt:lpstr>
      <vt:lpstr>Aptos Display</vt:lpstr>
      <vt:lpstr>Arial</vt:lpstr>
      <vt:lpstr>Thème Office</vt:lpstr>
      <vt:lpstr>diet</vt:lpstr>
      <vt:lpstr>Présentation PowerPoint</vt:lpstr>
      <vt:lpstr>Présentation PowerPoint</vt:lpstr>
      <vt:lpstr>Présentation PowerPoint</vt:lpstr>
      <vt:lpstr>Présentation PowerPoint</vt:lpstr>
      <vt:lpstr>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Neuro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Sang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LANCELOT RAVIER</dc:creator>
  <cp:lastModifiedBy>LANCELOT RAVIER</cp:lastModifiedBy>
  <cp:revision>2</cp:revision>
  <dcterms:created xsi:type="dcterms:W3CDTF">2025-07-03T11:50:19Z</dcterms:created>
  <dcterms:modified xsi:type="dcterms:W3CDTF">2025-07-03T12:37:05Z</dcterms:modified>
</cp:coreProperties>
</file>